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-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F5DA9B-CC40-42D8-8234-38480E0CB9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Loja de games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1FA10B-2477-4189-B4B4-1D64AE5124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Nome: Elbert Eduardo Martins da silva</a:t>
            </a:r>
          </a:p>
          <a:p>
            <a:r>
              <a:rPr lang="pt-BR" dirty="0"/>
              <a:t>Cidade: Indaiatuba - sp</a:t>
            </a:r>
          </a:p>
          <a:p>
            <a:r>
              <a:rPr lang="pt-BR" dirty="0"/>
              <a:t>Senai – indaiatuba - sp</a:t>
            </a:r>
          </a:p>
        </p:txBody>
      </p:sp>
    </p:spTree>
    <p:extLst>
      <p:ext uri="{BB962C8B-B14F-4D97-AF65-F5344CB8AC3E}">
        <p14:creationId xmlns:p14="http://schemas.microsoft.com/office/powerpoint/2010/main" val="1018326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0F44F-AD85-4F45-B684-40EF07E91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Login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6F4126E-008D-48CE-9EC1-46EEE9C4E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3398" y="2249488"/>
            <a:ext cx="7262029" cy="35417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8548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B33671-84AD-4E30-9B20-B6E9309D8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Inicio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AAD1F54A-9520-4F47-8187-7791B18E6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5025" y="2249488"/>
            <a:ext cx="7218776" cy="35417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932849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060DAF-0023-4FDE-B346-00C97E817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Jogos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345EF32-9A11-40E1-A333-A691619144AE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0AC40693-3334-4D61-BD6E-520FFD35AFD8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6B995CF-4D18-4ADB-8B7D-BA540C310133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FF7EEC1-60CD-4BFA-B125-D8013A7BE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918" y="3360262"/>
            <a:ext cx="3183403" cy="24309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5E8A1E71-E5BE-46B4-85A8-AE00E3330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546" y="3360261"/>
            <a:ext cx="3169606" cy="24309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B5E6529A-021A-45AF-957D-8FF29ECC9A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5947" y="3360260"/>
            <a:ext cx="3181463" cy="24309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50744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231148-8BA0-494D-8551-4449DFA5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Quem somos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ABB1C61-1688-4022-A40A-FEB1BC6C94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9887" y="2249488"/>
            <a:ext cx="7409052" cy="35417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60141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8031F0-1634-4FBC-8E5B-E2F7B0707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contato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3DB0586-703C-4132-89A6-3AD8B4B8F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3312" y="2249488"/>
            <a:ext cx="6902201" cy="35417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18273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DE5069-D0D4-4A2F-A61B-978CD37D9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vendas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78FD4E-B04D-44BE-B334-5309EE01175C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AD93F1D-4C67-4676-B632-B2BD44FF2CC5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B8C3B8BC-0A81-400C-81F5-012E31D256E6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C8528B6-8959-4D31-8D68-0B5AA7B9E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0" y="3360262"/>
            <a:ext cx="3195243" cy="24309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7F616E30-4B7F-4E37-AC70-34800AA0C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766" y="3360261"/>
            <a:ext cx="3184385" cy="24309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23475AAE-BDB4-4726-98B3-15EAF7D136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5947" y="3360260"/>
            <a:ext cx="3181463" cy="24309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752625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11</TotalTime>
  <Words>27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Circuito</vt:lpstr>
      <vt:lpstr>Loja de games</vt:lpstr>
      <vt:lpstr>Login</vt:lpstr>
      <vt:lpstr>Inicio</vt:lpstr>
      <vt:lpstr>Jogos</vt:lpstr>
      <vt:lpstr>Quem somos</vt:lpstr>
      <vt:lpstr>contato</vt:lpstr>
      <vt:lpstr>vendas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Loja de games</dc:title>
  <dc:creator>Elbert Eduardo Martins</dc:creator>
  <cp:lastModifiedBy>Elbert Eduardo Martins</cp:lastModifiedBy>
  <cp:revision>3</cp:revision>
  <dcterms:created xsi:type="dcterms:W3CDTF">2021-11-22T11:53:51Z</dcterms:created>
  <dcterms:modified xsi:type="dcterms:W3CDTF">2021-11-22T12:04:53Z</dcterms:modified>
</cp:coreProperties>
</file>

<file path=docProps/thumbnail.jpeg>
</file>